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B16-B048-4B03-8990-9B534F3AEE29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BE11-B808-4B26-9BD6-7E2306911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9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B16-B048-4B03-8990-9B534F3AEE29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BE11-B808-4B26-9BD6-7E2306911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0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B16-B048-4B03-8990-9B534F3AEE29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BE11-B808-4B26-9BD6-7E2306911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5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B16-B048-4B03-8990-9B534F3AEE29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BE11-B808-4B26-9BD6-7E2306911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0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B16-B048-4B03-8990-9B534F3AEE29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BE11-B808-4B26-9BD6-7E2306911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9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B16-B048-4B03-8990-9B534F3AEE29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BE11-B808-4B26-9BD6-7E2306911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9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B16-B048-4B03-8990-9B534F3AEE29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BE11-B808-4B26-9BD6-7E2306911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3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B16-B048-4B03-8990-9B534F3AEE29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BE11-B808-4B26-9BD6-7E2306911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8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B16-B048-4B03-8990-9B534F3AEE29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BE11-B808-4B26-9BD6-7E2306911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B16-B048-4B03-8990-9B534F3AEE29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BE11-B808-4B26-9BD6-7E2306911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B16-B048-4B03-8990-9B534F3AEE29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BE11-B808-4B26-9BD6-7E2306911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3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12B16-B048-4B03-8990-9B534F3AEE29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DBE11-B808-4B26-9BD6-7E2306911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8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0"/>
            <a:ext cx="7772400" cy="8382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HW 1.2(c)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838200"/>
            <a:ext cx="8839200" cy="5867400"/>
          </a:xfrm>
        </p:spPr>
        <p:txBody>
          <a:bodyPr/>
          <a:lstStyle/>
          <a:p>
            <a:pPr marL="609600" indent="-609600" algn="l"/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tomorrow:</a:t>
            </a:r>
          </a:p>
          <a:p>
            <a:pPr marL="609600" indent="-609600" algn="l"/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whether each set of numbers is closed for (a) addition and/or for (b) multiplication.  If not, give a counterexample.</a:t>
            </a:r>
          </a:p>
          <a:p>
            <a:pPr marL="609600" indent="-609600" algn="l">
              <a:buFont typeface="Arial" panose="020B0604020202020204" pitchFamily="34" charset="0"/>
              <a:buAutoNum type="arabicPeriod"/>
            </a:pP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 numbers</a:t>
            </a:r>
          </a:p>
          <a:p>
            <a:pPr marL="609600" indent="-609600" algn="l">
              <a:buFont typeface="Arial" panose="020B0604020202020204" pitchFamily="34" charset="0"/>
              <a:buAutoNum type="arabicPeriod"/>
            </a:pP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Integers</a:t>
            </a:r>
          </a:p>
          <a:p>
            <a:pPr marL="609600" indent="-609600" algn="l">
              <a:buFont typeface="Arial" panose="020B0604020202020204" pitchFamily="34" charset="0"/>
              <a:buAutoNum type="arabicPeriod"/>
            </a:pP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 numbers</a:t>
            </a:r>
          </a:p>
          <a:p>
            <a:pPr marL="609600" indent="-609600" algn="l">
              <a:buFont typeface="Arial" panose="020B0604020202020204" pitchFamily="34" charset="0"/>
              <a:buAutoNum type="arabicPeriod"/>
            </a:pP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numbers</a:t>
            </a:r>
          </a:p>
          <a:p>
            <a:pPr marL="609600" indent="-609600" algn="l">
              <a:buFont typeface="Arial" panose="020B0604020202020204" pitchFamily="34" charset="0"/>
              <a:buAutoNum type="arabicPeriod"/>
            </a:pP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 numbers</a:t>
            </a:r>
          </a:p>
          <a:p>
            <a:pPr marL="609600" indent="-609600" algn="l">
              <a:buFont typeface="Arial" panose="020B0604020202020204" pitchFamily="34" charset="0"/>
              <a:buAutoNum type="arabicPeriod"/>
            </a:pP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numbers</a:t>
            </a:r>
          </a:p>
        </p:txBody>
      </p:sp>
    </p:spTree>
    <p:extLst>
      <p:ext uri="{BB962C8B-B14F-4D97-AF65-F5344CB8AC3E}">
        <p14:creationId xmlns:p14="http://schemas.microsoft.com/office/powerpoint/2010/main" val="958995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HW 1.2(c)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 1.2(c)</dc:title>
  <dc:creator>LISAMARIE A MATTHEWS</dc:creator>
  <cp:lastModifiedBy>LISAMARIE A MATTHEWS</cp:lastModifiedBy>
  <cp:revision>1</cp:revision>
  <dcterms:created xsi:type="dcterms:W3CDTF">2016-08-16T18:33:02Z</dcterms:created>
  <dcterms:modified xsi:type="dcterms:W3CDTF">2016-08-16T18:33:17Z</dcterms:modified>
</cp:coreProperties>
</file>