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9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5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3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4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8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2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9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4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A2609-65F0-4197-A373-773131B2307A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12988-3436-4CE0-9475-F533032CD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52400"/>
            <a:ext cx="9144000" cy="990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4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Trigonometry, Sine Rule, Cosine Rule &amp; Area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5564" y="1143000"/>
            <a:ext cx="8458200" cy="5486400"/>
          </a:xfrm>
        </p:spPr>
        <p:txBody>
          <a:bodyPr/>
          <a:lstStyle/>
          <a:p>
            <a:pPr marL="609600" indent="-609600" algn="l"/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Jill, a surveyor, needs to approximate the </a:t>
            </a:r>
            <a:r>
              <a:rPr lang="en-US" alt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 piece of land.  She walks the perimeter of the land and measures the side distances and one angle, as shown below. 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Pythagorean theorem or Heron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of the piece </a:t>
            </a:r>
            <a:r>
              <a:rPr lang="en-US" altLang="en-U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land.  </a:t>
            </a:r>
            <a:r>
              <a:rPr lang="en-US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(Round to the nearest hundredth).</a:t>
            </a:r>
            <a:endParaRPr lang="en-US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l"/>
            <a:endParaRPr lang="en-US" altLang="zh-CN" sz="2800" dirty="0">
              <a:latin typeface="Times New Roman" panose="02020603050405020304" pitchFamily="18" charset="0"/>
            </a:endParaRPr>
          </a:p>
        </p:txBody>
      </p:sp>
      <p:pic>
        <p:nvPicPr>
          <p:cNvPr id="2560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1" y="3352800"/>
            <a:ext cx="28479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7264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等线</vt:lpstr>
      <vt:lpstr>Times New Roman</vt:lpstr>
      <vt:lpstr>Office Theme</vt:lpstr>
      <vt:lpstr>Trigonometry, Sine Rule, Cosine Rule &amp; Area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Trigonometry, Sine Rule, Cosine Rule &amp; Area</dc:title>
  <dc:creator>LISAMARIE A MATTHEWS</dc:creator>
  <cp:lastModifiedBy>LISAMARIE A MATTHEWS</cp:lastModifiedBy>
  <cp:revision>1</cp:revision>
  <dcterms:created xsi:type="dcterms:W3CDTF">2018-02-20T21:27:59Z</dcterms:created>
  <dcterms:modified xsi:type="dcterms:W3CDTF">2018-02-20T21:28:22Z</dcterms:modified>
</cp:coreProperties>
</file>